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68000" autoAdjust="0"/>
  </p:normalViewPr>
  <p:slideViewPr>
    <p:cSldViewPr snapToGrid="0">
      <p:cViewPr>
        <p:scale>
          <a:sx n="60" d="100"/>
          <a:sy n="60" d="100"/>
        </p:scale>
        <p:origin x="1938" y="4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BCAFC-22EB-4D93-AD29-2A2483896AF9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2BB2-AD5E-4962-88A3-FBF0A34AB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Tonight I’m going to be presenting a quick overview of my final project.  I’ll be going over the general description of my project, what is BSP, or Binary Space Partitioning, why I chose to develop the project in Unity, the main features of my application, and finally a demonstration of some of the maps that can be generated and links to resources I found invaluable while developing this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8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hallways are generated connecting the bottom-tier leaves based on their relationships in the BSP tree.  This ensures that all rooms are connected in some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3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application, I allow the user to choose the desired size (from 10 to 60 tiles on each axis) before generating the map.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9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the displayed map’s scale and positioning are determined based on the chosen dimensions.  I also included camera controls to allow the user to adjust the map position and to zoom in and out if desired.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8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7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user may then export the map to a simple text file for use in other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83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1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6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a few sample maps generated by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7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are links to some resources if you are interested in BSP and its application in procedural map generation.</a:t>
            </a:r>
          </a:p>
          <a:p>
            <a:endParaRPr lang="en-US" dirty="0"/>
          </a:p>
          <a:p>
            <a:r>
              <a:rPr lang="en-US" dirty="0"/>
              <a:t>Thank you for your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always been interested in game design, and one of the areas I hadn’t yet explored much has been procedural generation, or generating content semi-randomly.  This has the benefit of increasing a game’s replayability, as no two levels or experiences are exactly alike.  However, it does take a bit of time to adjust various parameters to ensure that, in this case, rooms are generated with the desired sizes, and that all rooms are connected in some way.</a:t>
            </a:r>
          </a:p>
          <a:p>
            <a:r>
              <a:rPr lang="en-US" dirty="0"/>
              <a:t>For this particular project, I chose to explore one method of generating semi-random 2D levels that could be used in a simple maze or roguelike game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8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are links to some resources if you are interested in BSP and its application in procedural map generation.</a:t>
            </a:r>
          </a:p>
          <a:p>
            <a:endParaRPr lang="en-US" dirty="0"/>
          </a:p>
          <a:p>
            <a:r>
              <a:rPr lang="en-US" dirty="0"/>
              <a:t>Thank you for your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8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Unity?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I had experimented with creating very small programs and working through a few tutorials in Unity, I had never fully explored many if its features.</a:t>
            </a:r>
          </a:p>
          <a:p>
            <a:endParaRPr lang="en-US" dirty="0"/>
          </a:p>
          <a:p>
            <a:r>
              <a:rPr lang="en-US" dirty="0"/>
              <a:t>I decided to write this application in Unity to become more familiar with its object structures, hierarchies, UI elements, and overall design mechanics.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BSP Stands for Binary Space Partitioning.  It is a method of recursively subdividing a space into smaller areas, and creating a hierarchy of objects in a tree-like structure to represent all parent and child spaces.  The data structure itself is commonly known as a BSP tree.</a:t>
            </a:r>
          </a:p>
          <a:p>
            <a:endParaRPr lang="en-US" dirty="0"/>
          </a:p>
          <a:p>
            <a:r>
              <a:rPr lang="en-US" dirty="0"/>
              <a:t>The first step in this project’s implementation of BSP involves generating the Root object which represents the entire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the root object is subdivided semi-randomly either horizontally or vertically, “leaf” objects are created, and the relationships to their parent object is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subdivision continues recursively on each “Leaf” object, until the desired minimum-sized spaces are generated.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9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2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a randomly-sized room is generated within each resulting bottom-tier leaf.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92BB2-AD5E-4962-88A3-FBF0A34AB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490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96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7683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202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85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116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95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77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07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1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287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983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026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457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424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91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47B5-54BC-4F5B-9E08-E75B2304CC7B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48B523-02C3-4B71-8F69-625C2FCE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6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development.tutsplus.com/tutorials/how-to-use-bsp-trees-to-generate-game-maps--gamedev-1226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oguebasin.com/index.php?title=Basic_BSP_Dungeon_generation" TargetMode="External"/><Relationship Id="rId4" Type="http://schemas.openxmlformats.org/officeDocument/2006/relationships/hyperlink" Target="https://www.youtube.com/watch?v=S5y3ES4Rvk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ity3d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8553-DCE2-42B0-83C8-CBFD82082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2D Procedural Map Generation in Unity Using BSP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C37E4-400B-4E98-9A17-C2479856E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Paul Stanek, CIS-277, Spring 2018</a:t>
            </a:r>
          </a:p>
        </p:txBody>
      </p:sp>
    </p:spTree>
    <p:extLst>
      <p:ext uri="{BB962C8B-B14F-4D97-AF65-F5344CB8AC3E}">
        <p14:creationId xmlns:p14="http://schemas.microsoft.com/office/powerpoint/2010/main" val="2392475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DD26EA-7930-4622-97F3-F1AF003E05B5}"/>
              </a:ext>
            </a:extLst>
          </p:cNvPr>
          <p:cNvCxnSpPr>
            <a:cxnSpLocks/>
          </p:cNvCxnSpPr>
          <p:nvPr/>
        </p:nvCxnSpPr>
        <p:spPr>
          <a:xfrm>
            <a:off x="3439236" y="2186370"/>
            <a:ext cx="0" cy="2934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05D2F5-358A-49A2-945E-91FAE1E1B691}"/>
              </a:ext>
            </a:extLst>
          </p:cNvPr>
          <p:cNvCxnSpPr>
            <a:cxnSpLocks/>
          </p:cNvCxnSpPr>
          <p:nvPr/>
        </p:nvCxnSpPr>
        <p:spPr>
          <a:xfrm>
            <a:off x="949578" y="3156729"/>
            <a:ext cx="24896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98C2F-44E0-4D3C-8E7D-49FA18C9729D}"/>
              </a:ext>
            </a:extLst>
          </p:cNvPr>
          <p:cNvCxnSpPr>
            <a:cxnSpLocks/>
          </p:cNvCxnSpPr>
          <p:nvPr/>
        </p:nvCxnSpPr>
        <p:spPr>
          <a:xfrm>
            <a:off x="3439236" y="4032460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F5D894-7B2F-4CAE-90A0-57A34AB7669B}"/>
              </a:ext>
            </a:extLst>
          </p:cNvPr>
          <p:cNvCxnSpPr>
            <a:cxnSpLocks/>
          </p:cNvCxnSpPr>
          <p:nvPr/>
        </p:nvCxnSpPr>
        <p:spPr>
          <a:xfrm>
            <a:off x="2445225" y="3190618"/>
            <a:ext cx="0" cy="1930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7CAAD-F66E-4C66-A0B1-439F2F368442}"/>
              </a:ext>
            </a:extLst>
          </p:cNvPr>
          <p:cNvCxnSpPr>
            <a:cxnSpLocks/>
          </p:cNvCxnSpPr>
          <p:nvPr/>
        </p:nvCxnSpPr>
        <p:spPr>
          <a:xfrm>
            <a:off x="4289947" y="4032460"/>
            <a:ext cx="0" cy="108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9F0232-354A-4AF2-8C2C-815FCA99CE14}"/>
              </a:ext>
            </a:extLst>
          </p:cNvPr>
          <p:cNvCxnSpPr>
            <a:cxnSpLocks/>
          </p:cNvCxnSpPr>
          <p:nvPr/>
        </p:nvCxnSpPr>
        <p:spPr>
          <a:xfrm>
            <a:off x="3439236" y="2883586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9D6BE-6870-4A48-B25B-8F26CE717DE8}"/>
              </a:ext>
            </a:extLst>
          </p:cNvPr>
          <p:cNvCxnSpPr>
            <a:cxnSpLocks/>
          </p:cNvCxnSpPr>
          <p:nvPr/>
        </p:nvCxnSpPr>
        <p:spPr>
          <a:xfrm>
            <a:off x="1833350" y="2173406"/>
            <a:ext cx="0" cy="965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E66888-5208-476B-85B1-97ECC8440628}"/>
              </a:ext>
            </a:extLst>
          </p:cNvPr>
          <p:cNvSpPr txBox="1"/>
          <p:nvPr/>
        </p:nvSpPr>
        <p:spPr>
          <a:xfrm>
            <a:off x="7023323" y="3293490"/>
            <a:ext cx="211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Room Generation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BC924C-F368-4917-A95C-66FBC9987E89}"/>
              </a:ext>
            </a:extLst>
          </p:cNvPr>
          <p:cNvCxnSpPr>
            <a:cxnSpLocks/>
          </p:cNvCxnSpPr>
          <p:nvPr/>
        </p:nvCxnSpPr>
        <p:spPr>
          <a:xfrm flipH="1">
            <a:off x="5359021" y="3616656"/>
            <a:ext cx="1280949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EF7053-9963-42F4-8563-268442EDBE03}"/>
              </a:ext>
            </a:extLst>
          </p:cNvPr>
          <p:cNvSpPr/>
          <p:nvPr/>
        </p:nvSpPr>
        <p:spPr>
          <a:xfrm>
            <a:off x="1200647" y="3616656"/>
            <a:ext cx="861224" cy="13370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E0E43-59BB-4706-9114-B45DAC4A3FEF}"/>
              </a:ext>
            </a:extLst>
          </p:cNvPr>
          <p:cNvSpPr/>
          <p:nvPr/>
        </p:nvSpPr>
        <p:spPr>
          <a:xfrm>
            <a:off x="2693444" y="3429362"/>
            <a:ext cx="438274" cy="10354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296415-DB90-48A6-AA53-BF346F018328}"/>
              </a:ext>
            </a:extLst>
          </p:cNvPr>
          <p:cNvSpPr/>
          <p:nvPr/>
        </p:nvSpPr>
        <p:spPr>
          <a:xfrm>
            <a:off x="3557518" y="4576891"/>
            <a:ext cx="595547" cy="44498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87A2D-2A5C-4AFA-8577-EED4389C670C}"/>
              </a:ext>
            </a:extLst>
          </p:cNvPr>
          <p:cNvSpPr/>
          <p:nvPr/>
        </p:nvSpPr>
        <p:spPr>
          <a:xfrm>
            <a:off x="4352396" y="4275467"/>
            <a:ext cx="398266" cy="5883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C7AFA-8C1E-429D-ABDC-4266D473795C}"/>
              </a:ext>
            </a:extLst>
          </p:cNvPr>
          <p:cNvSpPr/>
          <p:nvPr/>
        </p:nvSpPr>
        <p:spPr>
          <a:xfrm>
            <a:off x="3697063" y="3109170"/>
            <a:ext cx="1053599" cy="5074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8E391-2928-4DBD-BA37-ADA418791ADB}"/>
              </a:ext>
            </a:extLst>
          </p:cNvPr>
          <p:cNvSpPr/>
          <p:nvPr/>
        </p:nvSpPr>
        <p:spPr>
          <a:xfrm>
            <a:off x="3596944" y="2289545"/>
            <a:ext cx="806982" cy="3365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1DBF3-C7DA-498B-906D-F3F5BE60EABA}"/>
              </a:ext>
            </a:extLst>
          </p:cNvPr>
          <p:cNvSpPr/>
          <p:nvPr/>
        </p:nvSpPr>
        <p:spPr>
          <a:xfrm>
            <a:off x="2194407" y="2388334"/>
            <a:ext cx="677437" cy="6091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B2634-6258-476C-A00D-19BBE007DBE0}"/>
              </a:ext>
            </a:extLst>
          </p:cNvPr>
          <p:cNvSpPr/>
          <p:nvPr/>
        </p:nvSpPr>
        <p:spPr>
          <a:xfrm>
            <a:off x="1272382" y="2530807"/>
            <a:ext cx="434662" cy="3699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44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66888-5208-476B-85B1-97ECC8440628}"/>
              </a:ext>
            </a:extLst>
          </p:cNvPr>
          <p:cNvSpPr txBox="1"/>
          <p:nvPr/>
        </p:nvSpPr>
        <p:spPr>
          <a:xfrm>
            <a:off x="7023323" y="3293490"/>
            <a:ext cx="211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Hallway Generation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BC924C-F368-4917-A95C-66FBC9987E89}"/>
              </a:ext>
            </a:extLst>
          </p:cNvPr>
          <p:cNvCxnSpPr>
            <a:cxnSpLocks/>
          </p:cNvCxnSpPr>
          <p:nvPr/>
        </p:nvCxnSpPr>
        <p:spPr>
          <a:xfrm flipH="1">
            <a:off x="5359021" y="3616656"/>
            <a:ext cx="1280949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EF7053-9963-42F4-8563-268442EDBE03}"/>
              </a:ext>
            </a:extLst>
          </p:cNvPr>
          <p:cNvSpPr/>
          <p:nvPr/>
        </p:nvSpPr>
        <p:spPr>
          <a:xfrm>
            <a:off x="1200647" y="3616656"/>
            <a:ext cx="861224" cy="13370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E0E43-59BB-4706-9114-B45DAC4A3FEF}"/>
              </a:ext>
            </a:extLst>
          </p:cNvPr>
          <p:cNvSpPr/>
          <p:nvPr/>
        </p:nvSpPr>
        <p:spPr>
          <a:xfrm>
            <a:off x="2693444" y="3429362"/>
            <a:ext cx="438274" cy="10354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296415-DB90-48A6-AA53-BF346F018328}"/>
              </a:ext>
            </a:extLst>
          </p:cNvPr>
          <p:cNvSpPr/>
          <p:nvPr/>
        </p:nvSpPr>
        <p:spPr>
          <a:xfrm>
            <a:off x="3557518" y="4576891"/>
            <a:ext cx="595547" cy="44498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87A2D-2A5C-4AFA-8577-EED4389C670C}"/>
              </a:ext>
            </a:extLst>
          </p:cNvPr>
          <p:cNvSpPr/>
          <p:nvPr/>
        </p:nvSpPr>
        <p:spPr>
          <a:xfrm>
            <a:off x="4352396" y="4275467"/>
            <a:ext cx="398266" cy="5883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C7AFA-8C1E-429D-ABDC-4266D473795C}"/>
              </a:ext>
            </a:extLst>
          </p:cNvPr>
          <p:cNvSpPr/>
          <p:nvPr/>
        </p:nvSpPr>
        <p:spPr>
          <a:xfrm>
            <a:off x="3697063" y="3109170"/>
            <a:ext cx="1053599" cy="5074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8E391-2928-4DBD-BA37-ADA418791ADB}"/>
              </a:ext>
            </a:extLst>
          </p:cNvPr>
          <p:cNvSpPr/>
          <p:nvPr/>
        </p:nvSpPr>
        <p:spPr>
          <a:xfrm>
            <a:off x="3596944" y="2289545"/>
            <a:ext cx="806982" cy="3365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1DBF3-C7DA-498B-906D-F3F5BE60EABA}"/>
              </a:ext>
            </a:extLst>
          </p:cNvPr>
          <p:cNvSpPr/>
          <p:nvPr/>
        </p:nvSpPr>
        <p:spPr>
          <a:xfrm>
            <a:off x="2194407" y="2388334"/>
            <a:ext cx="677437" cy="6091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B2634-6258-476C-A00D-19BBE007DBE0}"/>
              </a:ext>
            </a:extLst>
          </p:cNvPr>
          <p:cNvSpPr/>
          <p:nvPr/>
        </p:nvSpPr>
        <p:spPr>
          <a:xfrm>
            <a:off x="1272382" y="2530807"/>
            <a:ext cx="434662" cy="3699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10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66888-5208-476B-85B1-97ECC8440628}"/>
              </a:ext>
            </a:extLst>
          </p:cNvPr>
          <p:cNvSpPr txBox="1"/>
          <p:nvPr/>
        </p:nvSpPr>
        <p:spPr>
          <a:xfrm>
            <a:off x="7023323" y="3293490"/>
            <a:ext cx="211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Hallway Generation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BC924C-F368-4917-A95C-66FBC9987E89}"/>
              </a:ext>
            </a:extLst>
          </p:cNvPr>
          <p:cNvCxnSpPr>
            <a:cxnSpLocks/>
          </p:cNvCxnSpPr>
          <p:nvPr/>
        </p:nvCxnSpPr>
        <p:spPr>
          <a:xfrm flipH="1">
            <a:off x="5359021" y="3616656"/>
            <a:ext cx="1280949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EF7053-9963-42F4-8563-268442EDBE03}"/>
              </a:ext>
            </a:extLst>
          </p:cNvPr>
          <p:cNvSpPr/>
          <p:nvPr/>
        </p:nvSpPr>
        <p:spPr>
          <a:xfrm>
            <a:off x="1200647" y="3616656"/>
            <a:ext cx="861224" cy="133700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E0E43-59BB-4706-9114-B45DAC4A3FEF}"/>
              </a:ext>
            </a:extLst>
          </p:cNvPr>
          <p:cNvSpPr/>
          <p:nvPr/>
        </p:nvSpPr>
        <p:spPr>
          <a:xfrm>
            <a:off x="2693444" y="3429362"/>
            <a:ext cx="438274" cy="10354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296415-DB90-48A6-AA53-BF346F018328}"/>
              </a:ext>
            </a:extLst>
          </p:cNvPr>
          <p:cNvSpPr/>
          <p:nvPr/>
        </p:nvSpPr>
        <p:spPr>
          <a:xfrm>
            <a:off x="3557518" y="4576891"/>
            <a:ext cx="595547" cy="44498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87A2D-2A5C-4AFA-8577-EED4389C670C}"/>
              </a:ext>
            </a:extLst>
          </p:cNvPr>
          <p:cNvSpPr/>
          <p:nvPr/>
        </p:nvSpPr>
        <p:spPr>
          <a:xfrm>
            <a:off x="4352396" y="4275467"/>
            <a:ext cx="398266" cy="58833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C7AFA-8C1E-429D-ABDC-4266D473795C}"/>
              </a:ext>
            </a:extLst>
          </p:cNvPr>
          <p:cNvSpPr/>
          <p:nvPr/>
        </p:nvSpPr>
        <p:spPr>
          <a:xfrm>
            <a:off x="3697063" y="3109170"/>
            <a:ext cx="1053599" cy="5074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8E391-2928-4DBD-BA37-ADA418791ADB}"/>
              </a:ext>
            </a:extLst>
          </p:cNvPr>
          <p:cNvSpPr/>
          <p:nvPr/>
        </p:nvSpPr>
        <p:spPr>
          <a:xfrm>
            <a:off x="3596944" y="2289545"/>
            <a:ext cx="806982" cy="3365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1DBF3-C7DA-498B-906D-F3F5BE60EABA}"/>
              </a:ext>
            </a:extLst>
          </p:cNvPr>
          <p:cNvSpPr/>
          <p:nvPr/>
        </p:nvSpPr>
        <p:spPr>
          <a:xfrm>
            <a:off x="2194407" y="2388334"/>
            <a:ext cx="677437" cy="60914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B2634-6258-476C-A00D-19BBE007DBE0}"/>
              </a:ext>
            </a:extLst>
          </p:cNvPr>
          <p:cNvSpPr/>
          <p:nvPr/>
        </p:nvSpPr>
        <p:spPr>
          <a:xfrm>
            <a:off x="1272382" y="2530807"/>
            <a:ext cx="434662" cy="3699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D3CED-317F-4A80-8DE5-750AF02CE673}"/>
              </a:ext>
            </a:extLst>
          </p:cNvPr>
          <p:cNvCxnSpPr>
            <a:cxnSpLocks/>
          </p:cNvCxnSpPr>
          <p:nvPr/>
        </p:nvCxnSpPr>
        <p:spPr>
          <a:xfrm flipH="1">
            <a:off x="4004663" y="4754880"/>
            <a:ext cx="584754" cy="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7CBF5C-542E-43A3-A022-F60D0D887798}"/>
              </a:ext>
            </a:extLst>
          </p:cNvPr>
          <p:cNvCxnSpPr>
            <a:cxnSpLocks/>
          </p:cNvCxnSpPr>
          <p:nvPr/>
        </p:nvCxnSpPr>
        <p:spPr>
          <a:xfrm flipH="1">
            <a:off x="1609653" y="4607371"/>
            <a:ext cx="1262191" cy="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CA2EA1-CAC6-497E-AAE0-949DCE3E6A5D}"/>
              </a:ext>
            </a:extLst>
          </p:cNvPr>
          <p:cNvCxnSpPr>
            <a:cxnSpLocks/>
          </p:cNvCxnSpPr>
          <p:nvPr/>
        </p:nvCxnSpPr>
        <p:spPr>
          <a:xfrm>
            <a:off x="2871844" y="4354286"/>
            <a:ext cx="1" cy="253085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38BCCC-E01F-422C-9D8A-9F92F286B7ED}"/>
              </a:ext>
            </a:extLst>
          </p:cNvPr>
          <p:cNvCxnSpPr>
            <a:cxnSpLocks/>
          </p:cNvCxnSpPr>
          <p:nvPr/>
        </p:nvCxnSpPr>
        <p:spPr>
          <a:xfrm flipV="1">
            <a:off x="4111549" y="2543870"/>
            <a:ext cx="0" cy="88513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2D21F3-1059-4E7C-95B0-CF6344364F89}"/>
              </a:ext>
            </a:extLst>
          </p:cNvPr>
          <p:cNvCxnSpPr>
            <a:cxnSpLocks/>
          </p:cNvCxnSpPr>
          <p:nvPr/>
        </p:nvCxnSpPr>
        <p:spPr>
          <a:xfrm>
            <a:off x="1609653" y="2813673"/>
            <a:ext cx="703576" cy="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C38449-B64E-4B49-BE5D-A8B7D1986FBA}"/>
              </a:ext>
            </a:extLst>
          </p:cNvPr>
          <p:cNvCxnSpPr>
            <a:cxnSpLocks/>
          </p:cNvCxnSpPr>
          <p:nvPr/>
        </p:nvCxnSpPr>
        <p:spPr>
          <a:xfrm>
            <a:off x="2341656" y="3939821"/>
            <a:ext cx="703576" cy="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6362D3-3779-41A8-BFAF-EFB8551FE64F}"/>
              </a:ext>
            </a:extLst>
          </p:cNvPr>
          <p:cNvCxnSpPr>
            <a:cxnSpLocks/>
          </p:cNvCxnSpPr>
          <p:nvPr/>
        </p:nvCxnSpPr>
        <p:spPr>
          <a:xfrm flipV="1">
            <a:off x="2341656" y="2997475"/>
            <a:ext cx="0" cy="942346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1C93A4-B1F2-41B3-B921-FF28175CA445}"/>
              </a:ext>
            </a:extLst>
          </p:cNvPr>
          <p:cNvCxnSpPr>
            <a:cxnSpLocks/>
          </p:cNvCxnSpPr>
          <p:nvPr/>
        </p:nvCxnSpPr>
        <p:spPr>
          <a:xfrm flipV="1">
            <a:off x="4589417" y="3469156"/>
            <a:ext cx="0" cy="88513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80B0A-8934-4FAB-A1B1-2BFBAF685A9C}"/>
              </a:ext>
            </a:extLst>
          </p:cNvPr>
          <p:cNvCxnSpPr>
            <a:cxnSpLocks/>
          </p:cNvCxnSpPr>
          <p:nvPr/>
        </p:nvCxnSpPr>
        <p:spPr>
          <a:xfrm flipH="1">
            <a:off x="2871844" y="4141462"/>
            <a:ext cx="1083792" cy="0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7CCC47-9296-4796-875C-180722AFBFF3}"/>
              </a:ext>
            </a:extLst>
          </p:cNvPr>
          <p:cNvCxnSpPr>
            <a:cxnSpLocks/>
          </p:cNvCxnSpPr>
          <p:nvPr/>
        </p:nvCxnSpPr>
        <p:spPr>
          <a:xfrm flipV="1">
            <a:off x="3955635" y="4141462"/>
            <a:ext cx="0" cy="613418"/>
          </a:xfrm>
          <a:prstGeom prst="line">
            <a:avLst/>
          </a:prstGeom>
          <a:ln w="793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9532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FE4A1-0501-40AD-B073-3DD93AF9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46" y="1716505"/>
            <a:ext cx="6061301" cy="4531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22BBA-3ED6-4511-A70E-3DE4E6E426D8}"/>
              </a:ext>
            </a:extLst>
          </p:cNvPr>
          <p:cNvSpPr txBox="1"/>
          <p:nvPr/>
        </p:nvSpPr>
        <p:spPr>
          <a:xfrm>
            <a:off x="563204" y="3152001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Map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540CA-AEA5-4FD5-B350-673AFB47382A}"/>
              </a:ext>
            </a:extLst>
          </p:cNvPr>
          <p:cNvSpPr txBox="1"/>
          <p:nvPr/>
        </p:nvSpPr>
        <p:spPr>
          <a:xfrm>
            <a:off x="677334" y="4329849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87F27E-7D85-404D-BEC5-BDBAEF2ADCD3}"/>
              </a:ext>
            </a:extLst>
          </p:cNvPr>
          <p:cNvCxnSpPr>
            <a:cxnSpLocks/>
          </p:cNvCxnSpPr>
          <p:nvPr/>
        </p:nvCxnSpPr>
        <p:spPr>
          <a:xfrm flipV="1">
            <a:off x="2804922" y="3059941"/>
            <a:ext cx="527979" cy="184666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22B3F-B1B9-40D1-9CA5-2243421AD54A}"/>
              </a:ext>
            </a:extLst>
          </p:cNvPr>
          <p:cNvCxnSpPr>
            <a:cxnSpLocks/>
          </p:cNvCxnSpPr>
          <p:nvPr/>
        </p:nvCxnSpPr>
        <p:spPr>
          <a:xfrm>
            <a:off x="2792737" y="3521333"/>
            <a:ext cx="527979" cy="184393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1EFAC7-B5DC-4AD4-8440-539A9D75AD49}"/>
              </a:ext>
            </a:extLst>
          </p:cNvPr>
          <p:cNvCxnSpPr>
            <a:cxnSpLocks/>
          </p:cNvCxnSpPr>
          <p:nvPr/>
        </p:nvCxnSpPr>
        <p:spPr>
          <a:xfrm flipV="1">
            <a:off x="2678606" y="4351784"/>
            <a:ext cx="624863" cy="18137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254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2BBA-3ED6-4511-A70E-3DE4E6E426D8}"/>
              </a:ext>
            </a:extLst>
          </p:cNvPr>
          <p:cNvSpPr txBox="1"/>
          <p:nvPr/>
        </p:nvSpPr>
        <p:spPr>
          <a:xfrm>
            <a:off x="677333" y="3228201"/>
            <a:ext cx="211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controlled by WASD keys and mouse scroll wheel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4FACD-5B48-4699-9EBD-CACEAF1B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4" y="1719072"/>
            <a:ext cx="6051551" cy="45354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BEEAF-2414-4280-B3A9-C6A2DBB5BA01}"/>
              </a:ext>
            </a:extLst>
          </p:cNvPr>
          <p:cNvCxnSpPr>
            <a:cxnSpLocks/>
          </p:cNvCxnSpPr>
          <p:nvPr/>
        </p:nvCxnSpPr>
        <p:spPr>
          <a:xfrm>
            <a:off x="2486526" y="4572000"/>
            <a:ext cx="834190" cy="1187116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0448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2BBA-3ED6-4511-A70E-3DE4E6E426D8}"/>
              </a:ext>
            </a:extLst>
          </p:cNvPr>
          <p:cNvSpPr txBox="1"/>
          <p:nvPr/>
        </p:nvSpPr>
        <p:spPr>
          <a:xfrm>
            <a:off x="677333" y="3228201"/>
            <a:ext cx="211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controlled by WASD keys and mouse scroll wheel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BEEAF-2414-4280-B3A9-C6A2DBB5BA01}"/>
              </a:ext>
            </a:extLst>
          </p:cNvPr>
          <p:cNvCxnSpPr>
            <a:cxnSpLocks/>
          </p:cNvCxnSpPr>
          <p:nvPr/>
        </p:nvCxnSpPr>
        <p:spPr>
          <a:xfrm>
            <a:off x="2486526" y="4572000"/>
            <a:ext cx="834190" cy="1187116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71E9D9-20E7-4EA4-BB96-EED24965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4" y="1719072"/>
            <a:ext cx="6055871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257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2BBA-3ED6-4511-A70E-3DE4E6E426D8}"/>
              </a:ext>
            </a:extLst>
          </p:cNvPr>
          <p:cNvSpPr txBox="1"/>
          <p:nvPr/>
        </p:nvSpPr>
        <p:spPr>
          <a:xfrm>
            <a:off x="677333" y="3228201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to Text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BEEAF-2414-4280-B3A9-C6A2DBB5BA01}"/>
              </a:ext>
            </a:extLst>
          </p:cNvPr>
          <p:cNvCxnSpPr>
            <a:cxnSpLocks/>
          </p:cNvCxnSpPr>
          <p:nvPr/>
        </p:nvCxnSpPr>
        <p:spPr>
          <a:xfrm>
            <a:off x="2534653" y="3866147"/>
            <a:ext cx="770021" cy="866274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71E9D9-20E7-4EA4-BB96-EED24965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4" y="1719072"/>
            <a:ext cx="6055871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59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2BBA-3ED6-4511-A70E-3DE4E6E426D8}"/>
              </a:ext>
            </a:extLst>
          </p:cNvPr>
          <p:cNvSpPr txBox="1"/>
          <p:nvPr/>
        </p:nvSpPr>
        <p:spPr>
          <a:xfrm>
            <a:off x="285780" y="3769282"/>
            <a:ext cx="211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Filename (Based on Timestamp)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BEEAF-2414-4280-B3A9-C6A2DBB5BA01}"/>
              </a:ext>
            </a:extLst>
          </p:cNvPr>
          <p:cNvCxnSpPr>
            <a:cxnSpLocks/>
          </p:cNvCxnSpPr>
          <p:nvPr/>
        </p:nvCxnSpPr>
        <p:spPr>
          <a:xfrm>
            <a:off x="2534653" y="4267200"/>
            <a:ext cx="770021" cy="866274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0A01A7-3B44-47D9-BE95-DBAB6101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4" y="1719072"/>
            <a:ext cx="6051551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04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BEEAF-2414-4280-B3A9-C6A2DBB5BA01}"/>
              </a:ext>
            </a:extLst>
          </p:cNvPr>
          <p:cNvCxnSpPr>
            <a:cxnSpLocks/>
          </p:cNvCxnSpPr>
          <p:nvPr/>
        </p:nvCxnSpPr>
        <p:spPr>
          <a:xfrm>
            <a:off x="4780548" y="3610757"/>
            <a:ext cx="1042737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0A01A7-3B44-47D9-BE95-DBAB6101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59" y="2457009"/>
            <a:ext cx="3078859" cy="230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5D413-EF17-42E8-96C0-28D96ECE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30" y="1544208"/>
            <a:ext cx="1445054" cy="41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118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8F786-1601-4C15-9C8C-54D306755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" y="2417918"/>
            <a:ext cx="1826056" cy="190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CEBDF-BAC5-498A-90C4-73839F9F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93" y="1635279"/>
            <a:ext cx="1815532" cy="3469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90D38-8354-4D51-9DCA-4072D2689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4" y="5222721"/>
            <a:ext cx="4016210" cy="1444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47B2D-6AEF-4DFC-8590-9F3C84940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55" y="1635279"/>
            <a:ext cx="2905531" cy="2229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51D5B8-7A8A-4BF5-BE46-44BFA6FAA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20" y="1635279"/>
            <a:ext cx="2037590" cy="3791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92B5DF-8E3E-40F1-B995-4827D63DA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90" y="4013057"/>
            <a:ext cx="2564095" cy="26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30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B9FA-9031-4EB2-A7B3-97AE7EB6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20D2-D73E-47E9-9F24-A42930AE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r>
              <a:rPr lang="en-US" dirty="0"/>
              <a:t>Why Unity?</a:t>
            </a:r>
          </a:p>
          <a:p>
            <a:r>
              <a:rPr lang="en-US" dirty="0"/>
              <a:t>BSP Process Walkthrough</a:t>
            </a:r>
          </a:p>
          <a:p>
            <a:r>
              <a:rPr lang="en-US" dirty="0"/>
              <a:t>Application Features</a:t>
            </a:r>
          </a:p>
          <a:p>
            <a:r>
              <a:rPr lang="en-US" dirty="0"/>
              <a:t>Sample Maps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782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E5BD-0580-4C05-A5F5-C4817305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F7518-2089-4C3B-9E08-D87EACC777A2}"/>
              </a:ext>
            </a:extLst>
          </p:cNvPr>
          <p:cNvSpPr txBox="1"/>
          <p:nvPr/>
        </p:nvSpPr>
        <p:spPr>
          <a:xfrm>
            <a:off x="835856" y="1930400"/>
            <a:ext cx="85966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tutorials and resources were invaluable in creating this project, and I highly recommend reading them if you are interesting in this type of random map generation:</a:t>
            </a:r>
          </a:p>
          <a:p>
            <a:endParaRPr lang="en-US" dirty="0"/>
          </a:p>
          <a:p>
            <a:r>
              <a:rPr lang="en-US" dirty="0"/>
              <a:t>How to Use BSP Trees to Generate Game Maps (by Timothy </a:t>
            </a:r>
            <a:r>
              <a:rPr lang="en-US" dirty="0" err="1"/>
              <a:t>Hely</a:t>
            </a:r>
            <a:r>
              <a:rPr lang="en-US" dirty="0"/>
              <a:t>): </a:t>
            </a:r>
          </a:p>
          <a:p>
            <a:r>
              <a:rPr lang="en-US" dirty="0">
                <a:hlinkClick r:id="rId3"/>
              </a:rPr>
              <a:t>https://gamedevelopment.tutsplus.com/tutorials/how-to-use-bsp-trees-to-generate-game-maps--gamedev-12268</a:t>
            </a:r>
            <a:endParaRPr lang="en-US" dirty="0"/>
          </a:p>
          <a:p>
            <a:endParaRPr lang="en-US" dirty="0"/>
          </a:p>
          <a:p>
            <a:r>
              <a:rPr lang="en-US" dirty="0"/>
              <a:t>Binary Trees (by Richard Fleming, Jr): </a:t>
            </a:r>
          </a:p>
          <a:p>
            <a:r>
              <a:rPr lang="en-US" dirty="0">
                <a:hlinkClick r:id="rId4"/>
              </a:rPr>
              <a:t>https://www.youtube.com/watch?v=S5y3ES4Rvkk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Basic BSP Dungeon Generation (</a:t>
            </a:r>
            <a:r>
              <a:rPr lang="en-US" dirty="0" err="1"/>
              <a:t>RogueBasin</a:t>
            </a:r>
            <a:r>
              <a:rPr lang="en-US" dirty="0"/>
              <a:t>):</a:t>
            </a:r>
          </a:p>
          <a:p>
            <a:r>
              <a:rPr lang="en-US" dirty="0"/>
              <a:t> </a:t>
            </a:r>
            <a:r>
              <a:rPr lang="en-US" dirty="0">
                <a:hlinkClick r:id="rId5"/>
              </a:rPr>
              <a:t>http://www.roguebasin.com/index.php?title=Basic_BSP_Dungeon_generation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5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8429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47BB-FAC2-4E8A-BBAC-A77FC1E1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2480-D1AE-4296-B10D-59B558E3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Procedural Map Generation</a:t>
            </a:r>
          </a:p>
          <a:p>
            <a:pPr lvl="1"/>
            <a:r>
              <a:rPr lang="en-US" dirty="0"/>
              <a:t>Main Benefit – Replayability</a:t>
            </a:r>
          </a:p>
          <a:p>
            <a:pPr lvl="1"/>
            <a:r>
              <a:rPr lang="en-US" dirty="0"/>
              <a:t>Main Drawbacks – Can Produce Undesired Results without Significant Parameter Adjustments (rooms too large/small, isolated rooms,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CC58A-D3F3-4E9C-923D-C95E1C9F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85654"/>
            <a:ext cx="2864996" cy="2988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5AE79-A721-4059-AC9C-5F6BBEFDE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70" y="3685654"/>
            <a:ext cx="1563489" cy="2988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52EA4-326E-4528-972F-0CC1281E9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59" y="4358918"/>
            <a:ext cx="4374882" cy="157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39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08F6-6897-417E-A031-B714D997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D192-0540-429D-B751-1D719EC40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026400"/>
          </a:xfrm>
        </p:spPr>
        <p:txBody>
          <a:bodyPr/>
          <a:lstStyle/>
          <a:p>
            <a:r>
              <a:rPr lang="en-US" dirty="0"/>
              <a:t>Previous exposure very limited (tutorials, etc.)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Desire to become more familiar with a commonly-used game development platform and its object hierarchy, UI elements, and overall mechanics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E8168-FDE6-48C5-B4B9-D7E6A6F7D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10" y="4695825"/>
            <a:ext cx="2952750" cy="155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713CB-7AE3-494D-A389-BC015FFFF1CF}"/>
              </a:ext>
            </a:extLst>
          </p:cNvPr>
          <p:cNvSpPr txBox="1"/>
          <p:nvPr/>
        </p:nvSpPr>
        <p:spPr>
          <a:xfrm>
            <a:off x="4588043" y="5287446"/>
            <a:ext cx="365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https://unity3d.com/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581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63AF-6D01-4ED1-B632-136324BB5F7A}"/>
              </a:ext>
            </a:extLst>
          </p:cNvPr>
          <p:cNvSpPr txBox="1"/>
          <p:nvPr/>
        </p:nvSpPr>
        <p:spPr>
          <a:xfrm>
            <a:off x="6475346" y="1393410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“Root” Object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AAD806-61B2-4175-B1F8-AEB2795C489C}"/>
              </a:ext>
            </a:extLst>
          </p:cNvPr>
          <p:cNvSpPr/>
          <p:nvPr/>
        </p:nvSpPr>
        <p:spPr>
          <a:xfrm>
            <a:off x="7350167" y="192278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157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DD26EA-7930-4622-97F3-F1AF003E05B5}"/>
              </a:ext>
            </a:extLst>
          </p:cNvPr>
          <p:cNvCxnSpPr>
            <a:cxnSpLocks/>
          </p:cNvCxnSpPr>
          <p:nvPr/>
        </p:nvCxnSpPr>
        <p:spPr>
          <a:xfrm>
            <a:off x="3439236" y="2186370"/>
            <a:ext cx="0" cy="2934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D083B5-5727-432E-A4CB-77945085192F}"/>
              </a:ext>
            </a:extLst>
          </p:cNvPr>
          <p:cNvSpPr txBox="1"/>
          <p:nvPr/>
        </p:nvSpPr>
        <p:spPr>
          <a:xfrm>
            <a:off x="6475346" y="1393410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“Root” Object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CFDC93-D793-439C-9439-284AEF618161}"/>
              </a:ext>
            </a:extLst>
          </p:cNvPr>
          <p:cNvSpPr txBox="1"/>
          <p:nvPr/>
        </p:nvSpPr>
        <p:spPr>
          <a:xfrm>
            <a:off x="6529999" y="2546552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“Leaf” Objects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629A45-0F5F-4ECE-B4DA-D7451BE8F34E}"/>
              </a:ext>
            </a:extLst>
          </p:cNvPr>
          <p:cNvSpPr/>
          <p:nvPr/>
        </p:nvSpPr>
        <p:spPr>
          <a:xfrm>
            <a:off x="7350167" y="192278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25226F-2909-4090-B5CA-0A40D9FC3A31}"/>
              </a:ext>
            </a:extLst>
          </p:cNvPr>
          <p:cNvSpPr/>
          <p:nvPr/>
        </p:nvSpPr>
        <p:spPr>
          <a:xfrm>
            <a:off x="6306058" y="261567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0FE1255-B52F-482A-A234-15E4FB81B1B8}"/>
              </a:ext>
            </a:extLst>
          </p:cNvPr>
          <p:cNvSpPr/>
          <p:nvPr/>
        </p:nvSpPr>
        <p:spPr>
          <a:xfrm>
            <a:off x="8407869" y="261540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B61FFF-0229-48DF-B588-E854C90DFBD6}"/>
              </a:ext>
            </a:extLst>
          </p:cNvPr>
          <p:cNvCxnSpPr>
            <a:cxnSpLocks/>
            <a:stCxn id="29" idx="3"/>
            <a:endCxn id="30" idx="7"/>
          </p:cNvCxnSpPr>
          <p:nvPr/>
        </p:nvCxnSpPr>
        <p:spPr>
          <a:xfrm flipH="1">
            <a:off x="6462156" y="2078887"/>
            <a:ext cx="914793" cy="563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238B8F-C616-4B0C-845C-8D79D9076412}"/>
              </a:ext>
            </a:extLst>
          </p:cNvPr>
          <p:cNvCxnSpPr>
            <a:cxnSpLocks/>
            <a:stCxn id="29" idx="5"/>
            <a:endCxn id="31" idx="1"/>
          </p:cNvCxnSpPr>
          <p:nvPr/>
        </p:nvCxnSpPr>
        <p:spPr>
          <a:xfrm>
            <a:off x="7506265" y="2078887"/>
            <a:ext cx="928386" cy="563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9291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E374-3335-4CA0-A402-9B2993DC2C99}"/>
              </a:ext>
            </a:extLst>
          </p:cNvPr>
          <p:cNvSpPr txBox="1"/>
          <p:nvPr/>
        </p:nvSpPr>
        <p:spPr>
          <a:xfrm>
            <a:off x="6475346" y="1393410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“Root” Object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DD26EA-7930-4622-97F3-F1AF003E05B5}"/>
              </a:ext>
            </a:extLst>
          </p:cNvPr>
          <p:cNvCxnSpPr>
            <a:cxnSpLocks/>
          </p:cNvCxnSpPr>
          <p:nvPr/>
        </p:nvCxnSpPr>
        <p:spPr>
          <a:xfrm>
            <a:off x="3439236" y="2186370"/>
            <a:ext cx="0" cy="2934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8CB407-49D2-4EDC-A306-930BD30C03F2}"/>
              </a:ext>
            </a:extLst>
          </p:cNvPr>
          <p:cNvSpPr txBox="1"/>
          <p:nvPr/>
        </p:nvSpPr>
        <p:spPr>
          <a:xfrm>
            <a:off x="6529999" y="2546552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“Leaf” Objects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05D2F5-358A-49A2-945E-91FAE1E1B691}"/>
              </a:ext>
            </a:extLst>
          </p:cNvPr>
          <p:cNvCxnSpPr>
            <a:cxnSpLocks/>
          </p:cNvCxnSpPr>
          <p:nvPr/>
        </p:nvCxnSpPr>
        <p:spPr>
          <a:xfrm>
            <a:off x="949578" y="3156729"/>
            <a:ext cx="24896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98C2F-44E0-4D3C-8E7D-49FA18C9729D}"/>
              </a:ext>
            </a:extLst>
          </p:cNvPr>
          <p:cNvCxnSpPr>
            <a:cxnSpLocks/>
          </p:cNvCxnSpPr>
          <p:nvPr/>
        </p:nvCxnSpPr>
        <p:spPr>
          <a:xfrm>
            <a:off x="3439236" y="4032460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CB5F77F-841A-4D40-8C41-BC124A2390CD}"/>
              </a:ext>
            </a:extLst>
          </p:cNvPr>
          <p:cNvSpPr/>
          <p:nvPr/>
        </p:nvSpPr>
        <p:spPr>
          <a:xfrm>
            <a:off x="7350167" y="192278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FDE134-FB05-4C78-BB3C-2094C9DFBC11}"/>
              </a:ext>
            </a:extLst>
          </p:cNvPr>
          <p:cNvSpPr/>
          <p:nvPr/>
        </p:nvSpPr>
        <p:spPr>
          <a:xfrm>
            <a:off x="6306058" y="261567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A8548E-63E5-4F15-898F-AD9F4C22B613}"/>
              </a:ext>
            </a:extLst>
          </p:cNvPr>
          <p:cNvSpPr/>
          <p:nvPr/>
        </p:nvSpPr>
        <p:spPr>
          <a:xfrm>
            <a:off x="8407869" y="261540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9D8840-004D-464A-B9EF-BD0368F53BCA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6462156" y="2078887"/>
            <a:ext cx="914793" cy="563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DCB6A-4BB2-4419-A0C9-5BF22D6B994D}"/>
              </a:ext>
            </a:extLst>
          </p:cNvPr>
          <p:cNvCxnSpPr>
            <a:cxnSpLocks/>
            <a:stCxn id="35" idx="5"/>
            <a:endCxn id="37" idx="1"/>
          </p:cNvCxnSpPr>
          <p:nvPr/>
        </p:nvCxnSpPr>
        <p:spPr>
          <a:xfrm>
            <a:off x="7506265" y="2078887"/>
            <a:ext cx="928386" cy="563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CE7B6EF-CCE5-4420-82E0-FCCC83EB1CD6}"/>
              </a:ext>
            </a:extLst>
          </p:cNvPr>
          <p:cNvSpPr/>
          <p:nvPr/>
        </p:nvSpPr>
        <p:spPr>
          <a:xfrm>
            <a:off x="5490572" y="326646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4160E-C63F-4A60-92D9-E72030079965}"/>
              </a:ext>
            </a:extLst>
          </p:cNvPr>
          <p:cNvCxnSpPr>
            <a:cxnSpLocks/>
          </p:cNvCxnSpPr>
          <p:nvPr/>
        </p:nvCxnSpPr>
        <p:spPr>
          <a:xfrm flipH="1">
            <a:off x="5582012" y="2710938"/>
            <a:ext cx="795121" cy="617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C155CC-20E4-489A-8BA9-F5F53E2F63E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563967" y="2706842"/>
            <a:ext cx="809972" cy="582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F4A5434F-1305-49B2-887B-387690EFA45E}"/>
              </a:ext>
            </a:extLst>
          </p:cNvPr>
          <p:cNvSpPr/>
          <p:nvPr/>
        </p:nvSpPr>
        <p:spPr>
          <a:xfrm>
            <a:off x="9347157" y="326282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60A875-B2C6-4A2A-A177-074E7425990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382603" y="2692072"/>
            <a:ext cx="578415" cy="570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BE574A-B511-46B8-875D-BA0A6897C80E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7861860" y="2697290"/>
            <a:ext cx="661046" cy="595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1063AFC-E88A-4AAE-A657-AB185C1C55B9}"/>
              </a:ext>
            </a:extLst>
          </p:cNvPr>
          <p:cNvSpPr/>
          <p:nvPr/>
        </p:nvSpPr>
        <p:spPr>
          <a:xfrm>
            <a:off x="6869578" y="326282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CC40E09-96E9-45BA-B6D8-282D8805CD41}"/>
              </a:ext>
            </a:extLst>
          </p:cNvPr>
          <p:cNvSpPr/>
          <p:nvPr/>
        </p:nvSpPr>
        <p:spPr>
          <a:xfrm>
            <a:off x="7705762" y="326649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954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E374-3335-4CA0-A402-9B2993DC2C99}"/>
              </a:ext>
            </a:extLst>
          </p:cNvPr>
          <p:cNvSpPr txBox="1"/>
          <p:nvPr/>
        </p:nvSpPr>
        <p:spPr>
          <a:xfrm>
            <a:off x="6475346" y="1393410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“Root” Object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DD26EA-7930-4622-97F3-F1AF003E05B5}"/>
              </a:ext>
            </a:extLst>
          </p:cNvPr>
          <p:cNvCxnSpPr>
            <a:cxnSpLocks/>
          </p:cNvCxnSpPr>
          <p:nvPr/>
        </p:nvCxnSpPr>
        <p:spPr>
          <a:xfrm>
            <a:off x="3439236" y="2186370"/>
            <a:ext cx="0" cy="2934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8CB407-49D2-4EDC-A306-930BD30C03F2}"/>
              </a:ext>
            </a:extLst>
          </p:cNvPr>
          <p:cNvSpPr txBox="1"/>
          <p:nvPr/>
        </p:nvSpPr>
        <p:spPr>
          <a:xfrm>
            <a:off x="6529999" y="2546552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“Leaf” Objects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05D2F5-358A-49A2-945E-91FAE1E1B691}"/>
              </a:ext>
            </a:extLst>
          </p:cNvPr>
          <p:cNvCxnSpPr>
            <a:cxnSpLocks/>
          </p:cNvCxnSpPr>
          <p:nvPr/>
        </p:nvCxnSpPr>
        <p:spPr>
          <a:xfrm>
            <a:off x="949578" y="3156729"/>
            <a:ext cx="24896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98C2F-44E0-4D3C-8E7D-49FA18C9729D}"/>
              </a:ext>
            </a:extLst>
          </p:cNvPr>
          <p:cNvCxnSpPr>
            <a:cxnSpLocks/>
          </p:cNvCxnSpPr>
          <p:nvPr/>
        </p:nvCxnSpPr>
        <p:spPr>
          <a:xfrm>
            <a:off x="3439236" y="4032460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CB5F77F-841A-4D40-8C41-BC124A2390CD}"/>
              </a:ext>
            </a:extLst>
          </p:cNvPr>
          <p:cNvSpPr/>
          <p:nvPr/>
        </p:nvSpPr>
        <p:spPr>
          <a:xfrm>
            <a:off x="7350167" y="192278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FDE134-FB05-4C78-BB3C-2094C9DFBC11}"/>
              </a:ext>
            </a:extLst>
          </p:cNvPr>
          <p:cNvSpPr/>
          <p:nvPr/>
        </p:nvSpPr>
        <p:spPr>
          <a:xfrm>
            <a:off x="6306058" y="261567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A8548E-63E5-4F15-898F-AD9F4C22B613}"/>
              </a:ext>
            </a:extLst>
          </p:cNvPr>
          <p:cNvSpPr/>
          <p:nvPr/>
        </p:nvSpPr>
        <p:spPr>
          <a:xfrm>
            <a:off x="8407869" y="261540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9D8840-004D-464A-B9EF-BD0368F53BCA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6462156" y="2078887"/>
            <a:ext cx="914793" cy="563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DCB6A-4BB2-4419-A0C9-5BF22D6B994D}"/>
              </a:ext>
            </a:extLst>
          </p:cNvPr>
          <p:cNvCxnSpPr>
            <a:cxnSpLocks/>
            <a:stCxn id="35" idx="5"/>
            <a:endCxn id="37" idx="1"/>
          </p:cNvCxnSpPr>
          <p:nvPr/>
        </p:nvCxnSpPr>
        <p:spPr>
          <a:xfrm>
            <a:off x="7506265" y="2078887"/>
            <a:ext cx="928386" cy="563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CE7B6EF-CCE5-4420-82E0-FCCC83EB1CD6}"/>
              </a:ext>
            </a:extLst>
          </p:cNvPr>
          <p:cNvSpPr/>
          <p:nvPr/>
        </p:nvSpPr>
        <p:spPr>
          <a:xfrm>
            <a:off x="5490572" y="326646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4160E-C63F-4A60-92D9-E72030079965}"/>
              </a:ext>
            </a:extLst>
          </p:cNvPr>
          <p:cNvCxnSpPr>
            <a:cxnSpLocks/>
          </p:cNvCxnSpPr>
          <p:nvPr/>
        </p:nvCxnSpPr>
        <p:spPr>
          <a:xfrm flipH="1">
            <a:off x="5582012" y="2710938"/>
            <a:ext cx="795121" cy="617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6C155CC-20E4-489A-8BA9-F5F53E2F63E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563967" y="2706842"/>
            <a:ext cx="809972" cy="582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F4A5434F-1305-49B2-887B-387690EFA45E}"/>
              </a:ext>
            </a:extLst>
          </p:cNvPr>
          <p:cNvSpPr/>
          <p:nvPr/>
        </p:nvSpPr>
        <p:spPr>
          <a:xfrm>
            <a:off x="9347157" y="326282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60A875-B2C6-4A2A-A177-074E7425990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382603" y="2692072"/>
            <a:ext cx="578415" cy="570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BE574A-B511-46B8-875D-BA0A6897C80E}"/>
              </a:ext>
            </a:extLst>
          </p:cNvPr>
          <p:cNvCxnSpPr>
            <a:cxnSpLocks/>
            <a:endCxn id="66" idx="7"/>
          </p:cNvCxnSpPr>
          <p:nvPr/>
        </p:nvCxnSpPr>
        <p:spPr>
          <a:xfrm flipH="1">
            <a:off x="7861860" y="2697290"/>
            <a:ext cx="661046" cy="595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1063AFC-E88A-4AAE-A657-AB185C1C55B9}"/>
              </a:ext>
            </a:extLst>
          </p:cNvPr>
          <p:cNvSpPr/>
          <p:nvPr/>
        </p:nvSpPr>
        <p:spPr>
          <a:xfrm>
            <a:off x="6869578" y="326282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CC40E09-96E9-45BA-B6D8-282D8805CD41}"/>
              </a:ext>
            </a:extLst>
          </p:cNvPr>
          <p:cNvSpPr/>
          <p:nvPr/>
        </p:nvSpPr>
        <p:spPr>
          <a:xfrm>
            <a:off x="7705762" y="326649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4D8D5-CD79-422B-A774-65BC91E4210F}"/>
              </a:ext>
            </a:extLst>
          </p:cNvPr>
          <p:cNvCxnSpPr/>
          <p:nvPr/>
        </p:nvCxnSpPr>
        <p:spPr>
          <a:xfrm>
            <a:off x="7376949" y="3930555"/>
            <a:ext cx="0" cy="119076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8852BF-CD4B-43F4-9C2B-A0FFE2A810B0}"/>
              </a:ext>
            </a:extLst>
          </p:cNvPr>
          <p:cNvSpPr txBox="1"/>
          <p:nvPr/>
        </p:nvSpPr>
        <p:spPr>
          <a:xfrm>
            <a:off x="7888642" y="4001686"/>
            <a:ext cx="2115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Until Desired Size Achieved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F5D894-7B2F-4CAE-90A0-57A34AB7669B}"/>
              </a:ext>
            </a:extLst>
          </p:cNvPr>
          <p:cNvCxnSpPr>
            <a:cxnSpLocks/>
          </p:cNvCxnSpPr>
          <p:nvPr/>
        </p:nvCxnSpPr>
        <p:spPr>
          <a:xfrm>
            <a:off x="2445225" y="3190618"/>
            <a:ext cx="0" cy="1930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7CAAD-F66E-4C66-A0B1-439F2F368442}"/>
              </a:ext>
            </a:extLst>
          </p:cNvPr>
          <p:cNvCxnSpPr>
            <a:cxnSpLocks/>
          </p:cNvCxnSpPr>
          <p:nvPr/>
        </p:nvCxnSpPr>
        <p:spPr>
          <a:xfrm>
            <a:off x="4289947" y="4032460"/>
            <a:ext cx="0" cy="108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9F0232-354A-4AF2-8C2C-815FCA99CE14}"/>
              </a:ext>
            </a:extLst>
          </p:cNvPr>
          <p:cNvCxnSpPr>
            <a:cxnSpLocks/>
          </p:cNvCxnSpPr>
          <p:nvPr/>
        </p:nvCxnSpPr>
        <p:spPr>
          <a:xfrm>
            <a:off x="3439236" y="2883586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9D6BE-6870-4A48-B25B-8F26CE717DE8}"/>
              </a:ext>
            </a:extLst>
          </p:cNvPr>
          <p:cNvCxnSpPr>
            <a:cxnSpLocks/>
          </p:cNvCxnSpPr>
          <p:nvPr/>
        </p:nvCxnSpPr>
        <p:spPr>
          <a:xfrm>
            <a:off x="1833350" y="2173406"/>
            <a:ext cx="0" cy="965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731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2F0-CF2F-410B-80D7-AD66A4EF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Binary Space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1552E-2C3A-4EB4-8226-3EF376F5985A}"/>
              </a:ext>
            </a:extLst>
          </p:cNvPr>
          <p:cNvSpPr/>
          <p:nvPr/>
        </p:nvSpPr>
        <p:spPr>
          <a:xfrm>
            <a:off x="949578" y="2173406"/>
            <a:ext cx="4026090" cy="29479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DD26EA-7930-4622-97F3-F1AF003E05B5}"/>
              </a:ext>
            </a:extLst>
          </p:cNvPr>
          <p:cNvCxnSpPr>
            <a:cxnSpLocks/>
          </p:cNvCxnSpPr>
          <p:nvPr/>
        </p:nvCxnSpPr>
        <p:spPr>
          <a:xfrm>
            <a:off x="3439236" y="2186370"/>
            <a:ext cx="0" cy="2934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05D2F5-358A-49A2-945E-91FAE1E1B691}"/>
              </a:ext>
            </a:extLst>
          </p:cNvPr>
          <p:cNvCxnSpPr>
            <a:cxnSpLocks/>
          </p:cNvCxnSpPr>
          <p:nvPr/>
        </p:nvCxnSpPr>
        <p:spPr>
          <a:xfrm>
            <a:off x="949578" y="3156729"/>
            <a:ext cx="24896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98C2F-44E0-4D3C-8E7D-49FA18C9729D}"/>
              </a:ext>
            </a:extLst>
          </p:cNvPr>
          <p:cNvCxnSpPr>
            <a:cxnSpLocks/>
          </p:cNvCxnSpPr>
          <p:nvPr/>
        </p:nvCxnSpPr>
        <p:spPr>
          <a:xfrm>
            <a:off x="3439236" y="4032460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F5D894-7B2F-4CAE-90A0-57A34AB7669B}"/>
              </a:ext>
            </a:extLst>
          </p:cNvPr>
          <p:cNvCxnSpPr>
            <a:cxnSpLocks/>
          </p:cNvCxnSpPr>
          <p:nvPr/>
        </p:nvCxnSpPr>
        <p:spPr>
          <a:xfrm>
            <a:off x="2445225" y="3190618"/>
            <a:ext cx="0" cy="1930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87CAAD-F66E-4C66-A0B1-439F2F368442}"/>
              </a:ext>
            </a:extLst>
          </p:cNvPr>
          <p:cNvCxnSpPr>
            <a:cxnSpLocks/>
          </p:cNvCxnSpPr>
          <p:nvPr/>
        </p:nvCxnSpPr>
        <p:spPr>
          <a:xfrm>
            <a:off x="4289947" y="4032460"/>
            <a:ext cx="0" cy="1088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9F0232-354A-4AF2-8C2C-815FCA99CE14}"/>
              </a:ext>
            </a:extLst>
          </p:cNvPr>
          <p:cNvCxnSpPr>
            <a:cxnSpLocks/>
          </p:cNvCxnSpPr>
          <p:nvPr/>
        </p:nvCxnSpPr>
        <p:spPr>
          <a:xfrm>
            <a:off x="3439236" y="2883586"/>
            <a:ext cx="15364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9D6BE-6870-4A48-B25B-8F26CE717DE8}"/>
              </a:ext>
            </a:extLst>
          </p:cNvPr>
          <p:cNvCxnSpPr>
            <a:cxnSpLocks/>
          </p:cNvCxnSpPr>
          <p:nvPr/>
        </p:nvCxnSpPr>
        <p:spPr>
          <a:xfrm>
            <a:off x="1833350" y="2173406"/>
            <a:ext cx="0" cy="965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E66888-5208-476B-85B1-97ECC8440628}"/>
              </a:ext>
            </a:extLst>
          </p:cNvPr>
          <p:cNvSpPr txBox="1"/>
          <p:nvPr/>
        </p:nvSpPr>
        <p:spPr>
          <a:xfrm>
            <a:off x="7023323" y="3293490"/>
            <a:ext cx="211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Room Generation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BC924C-F368-4917-A95C-66FBC9987E89}"/>
              </a:ext>
            </a:extLst>
          </p:cNvPr>
          <p:cNvCxnSpPr>
            <a:cxnSpLocks/>
          </p:cNvCxnSpPr>
          <p:nvPr/>
        </p:nvCxnSpPr>
        <p:spPr>
          <a:xfrm flipH="1">
            <a:off x="5359021" y="3616656"/>
            <a:ext cx="1280949" cy="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2027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216</TotalTime>
  <Words>862</Words>
  <Application>Microsoft Office PowerPoint</Application>
  <PresentationFormat>Widescreen</PresentationFormat>
  <Paragraphs>113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</vt:lpstr>
      <vt:lpstr>2D Procedural Map Generation in Unity Using BSP</vt:lpstr>
      <vt:lpstr>Overview</vt:lpstr>
      <vt:lpstr>Project Description</vt:lpstr>
      <vt:lpstr>Why Unity?</vt:lpstr>
      <vt:lpstr>Binary Space Partitioning</vt:lpstr>
      <vt:lpstr>Binary Space Partitioning</vt:lpstr>
      <vt:lpstr>Binary Space Partitioning</vt:lpstr>
      <vt:lpstr>Binary Space Partitioning</vt:lpstr>
      <vt:lpstr>Binary Space Partitioning</vt:lpstr>
      <vt:lpstr>Binary Space Partitioning</vt:lpstr>
      <vt:lpstr>Binary Space Partitioning</vt:lpstr>
      <vt:lpstr>Binary Space Partitioning</vt:lpstr>
      <vt:lpstr>Application Features</vt:lpstr>
      <vt:lpstr>Application Features</vt:lpstr>
      <vt:lpstr>Application Features</vt:lpstr>
      <vt:lpstr>Application Features</vt:lpstr>
      <vt:lpstr>Application Features</vt:lpstr>
      <vt:lpstr>Application Features</vt:lpstr>
      <vt:lpstr>Sample Maps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Procedural Map Generation Using BSP</dc:title>
  <dc:creator>pstanek</dc:creator>
  <cp:lastModifiedBy>pstanek</cp:lastModifiedBy>
  <cp:revision>42</cp:revision>
  <dcterms:created xsi:type="dcterms:W3CDTF">2018-04-22T12:21:49Z</dcterms:created>
  <dcterms:modified xsi:type="dcterms:W3CDTF">2018-04-30T13:41:18Z</dcterms:modified>
</cp:coreProperties>
</file>